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  <p:sldId id="257" r:id="rId3"/>
    <p:sldId id="258" r:id="rId4"/>
  </p:sldIdLst>
  <p:sldSz cx="6840538" cy="10080625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Gilroy-Regular" panose="00000500000000000000" pitchFamily="2" charset="0"/>
      <p:regular r:id="rId9"/>
    </p:embeddedFont>
    <p:embeddedFont>
      <p:font typeface="Calibri Light" panose="020F0302020204030204" pitchFamily="34" charset="0"/>
      <p:regular r:id="rId10"/>
      <p:italic r:id="rId11"/>
    </p:embeddedFont>
    <p:embeddedFont>
      <p:font typeface="Gilroy-Bold" panose="00000800000000000000" pitchFamily="2" charset="0"/>
      <p:regular r:id="rId12"/>
    </p:embeddedFont>
  </p:embeddedFontLst>
  <p:defaultTextStyle>
    <a:defPPr>
      <a:defRPr lang="es-AR"/>
    </a:defPPr>
    <a:lvl1pPr marL="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1pPr>
    <a:lvl2pPr marL="40608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81217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21825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162434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203042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243651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284259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324868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628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2405" y="53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7809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3763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063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3338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43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813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3279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57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2064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5208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272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219E-D31C-4213-BCE3-B277EE4BECF1}" type="datetimeFigureOut">
              <a:rPr lang="es-AR" smtClean="0"/>
              <a:t>18/01/2023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723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77826" y="1997982"/>
            <a:ext cx="6086475" cy="6084662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77826" y="1997982"/>
            <a:ext cx="6086475" cy="4878807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282393" y="3874068"/>
            <a:ext cx="4275753" cy="25180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6" name="Rectangle 73"/>
          <p:cNvSpPr>
            <a:spLocks noChangeArrowheads="1"/>
          </p:cNvSpPr>
          <p:nvPr/>
        </p:nvSpPr>
        <p:spPr bwMode="auto">
          <a:xfrm>
            <a:off x="567808" y="2358944"/>
            <a:ext cx="5704923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AR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¡Formamos </a:t>
            </a:r>
            <a:r>
              <a:rPr kumimoji="0" lang="es-AR" altLang="es-AR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parte de</a:t>
            </a:r>
          </a:p>
          <a:p>
            <a:pPr algn="ctr" defTabSz="914400">
              <a:lnSpc>
                <a:spcPts val="3000"/>
              </a:lnSpc>
            </a:pPr>
            <a:r>
              <a:rPr kumimoji="0" lang="es-AR" altLang="es-AR" sz="3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Los Mejores Lugares para</a:t>
            </a:r>
          </a:p>
          <a:p>
            <a:pPr lvl="0" algn="ctr" defTabSz="914400">
              <a:lnSpc>
                <a:spcPts val="3000"/>
              </a:lnSpc>
            </a:pPr>
            <a:r>
              <a:rPr lang="es-AR" altLang="es-AR" sz="3000" b="1" dirty="0" smtClean="0">
                <a:solidFill>
                  <a:schemeClr val="bg1"/>
                </a:solidFill>
                <a:latin typeface="Gilroy-Bold" panose="00000800000000000000" pitchFamily="2" charset="0"/>
              </a:rPr>
              <a:t>Trabajar</a:t>
            </a:r>
            <a:r>
              <a:rPr kumimoji="0" lang="es-AR" altLang="es-AR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™ </a:t>
            </a:r>
            <a:r>
              <a:rPr kumimoji="0" lang="es-AR" altLang="es-AR" sz="3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en </a:t>
            </a:r>
            <a:r>
              <a:rPr kumimoji="0" lang="es-AR" altLang="es-AR" sz="3000" b="1" i="0" u="none" strike="noStrike" cap="none" normalizeH="0" baseline="0" dirty="0" smtClean="0">
                <a:ln>
                  <a:noFill/>
                </a:ln>
                <a:solidFill>
                  <a:srgbClr val="FF1628"/>
                </a:solidFill>
                <a:effectLst/>
                <a:latin typeface="Gilroy-Bold" panose="00000800000000000000" pitchFamily="2" charset="0"/>
              </a:rPr>
              <a:t>ARGENTINA 2023</a:t>
            </a:r>
            <a:r>
              <a:rPr kumimoji="0" lang="es-AR" altLang="es-AR" sz="3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!</a:t>
            </a:r>
            <a:endParaRPr lang="es-AR" altLang="es-AR" sz="3000" b="1" dirty="0">
              <a:solidFill>
                <a:schemeClr val="bg1"/>
              </a:solidFill>
              <a:latin typeface="Gilroy-Bold" panose="00000800000000000000" pitchFamily="2" charset="0"/>
            </a:endParaRPr>
          </a:p>
        </p:txBody>
      </p:sp>
      <p:sp>
        <p:nvSpPr>
          <p:cNvPr id="151" name="Rectangle 73"/>
          <p:cNvSpPr>
            <a:spLocks noChangeArrowheads="1"/>
          </p:cNvSpPr>
          <p:nvPr/>
        </p:nvSpPr>
        <p:spPr bwMode="auto">
          <a:xfrm>
            <a:off x="1508010" y="4733793"/>
            <a:ext cx="38279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791" y="5928332"/>
            <a:ext cx="1946545" cy="183244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627476" y="5040313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4" name="Rectángulo 23"/>
          <p:cNvSpPr/>
          <p:nvPr/>
        </p:nvSpPr>
        <p:spPr>
          <a:xfrm>
            <a:off x="376238" y="4255615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Rectángulo 24"/>
          <p:cNvSpPr/>
          <p:nvPr/>
        </p:nvSpPr>
        <p:spPr>
          <a:xfrm>
            <a:off x="1282393" y="7751340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Rectángulo 25"/>
          <p:cNvSpPr/>
          <p:nvPr/>
        </p:nvSpPr>
        <p:spPr>
          <a:xfrm>
            <a:off x="5312982" y="5040313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8" name="Rectángulo 27"/>
          <p:cNvSpPr/>
          <p:nvPr/>
        </p:nvSpPr>
        <p:spPr>
          <a:xfrm>
            <a:off x="1613697" y="7419496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156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17500" y="3502254"/>
            <a:ext cx="6205537" cy="310515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17500" y="5734975"/>
            <a:ext cx="6205538" cy="872429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838125" y="3767307"/>
            <a:ext cx="2417419" cy="2546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0" name="Rectangle 73"/>
          <p:cNvSpPr>
            <a:spLocks noChangeArrowheads="1"/>
          </p:cNvSpPr>
          <p:nvPr/>
        </p:nvSpPr>
        <p:spPr bwMode="auto">
          <a:xfrm>
            <a:off x="3872115" y="4935538"/>
            <a:ext cx="23494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2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2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2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2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1" name="Rectangle 73"/>
          <p:cNvSpPr>
            <a:spLocks noChangeArrowheads="1"/>
          </p:cNvSpPr>
          <p:nvPr/>
        </p:nvSpPr>
        <p:spPr bwMode="auto">
          <a:xfrm>
            <a:off x="587964" y="3752588"/>
            <a:ext cx="324719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AR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¡Formamos </a:t>
            </a:r>
            <a:r>
              <a:rPr kumimoji="0" lang="es-AR" altLang="es-AR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parte de</a:t>
            </a:r>
          </a:p>
          <a:p>
            <a:pPr defTabSz="914400">
              <a:lnSpc>
                <a:spcPts val="2400"/>
              </a:lnSpc>
            </a:pP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Los Mejores Lugares </a:t>
            </a: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/>
            </a:r>
            <a:b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</a:b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para</a:t>
            </a:r>
            <a:r>
              <a:rPr lang="es-AR" altLang="es-AR" sz="2400" b="1" dirty="0">
                <a:solidFill>
                  <a:schemeClr val="bg1"/>
                </a:solidFill>
                <a:latin typeface="Gilroy-Bold" panose="00000800000000000000" pitchFamily="2" charset="0"/>
              </a:rPr>
              <a:t> </a:t>
            </a:r>
            <a:r>
              <a:rPr lang="es-AR" altLang="es-AR" sz="2400" b="1" dirty="0" smtClean="0">
                <a:solidFill>
                  <a:schemeClr val="bg1"/>
                </a:solidFill>
                <a:latin typeface="Gilroy-Bold" panose="00000800000000000000" pitchFamily="2" charset="0"/>
              </a:rPr>
              <a:t>Trabajar</a:t>
            </a:r>
            <a:r>
              <a:rPr kumimoji="0" lang="es-AR" altLang="es-AR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™ </a:t>
            </a: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en </a:t>
            </a: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/>
            </a:r>
            <a:b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</a:b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rgbClr val="FF1628"/>
                </a:solidFill>
                <a:effectLst/>
                <a:latin typeface="Gilroy-Bold" panose="00000800000000000000" pitchFamily="2" charset="0"/>
              </a:rPr>
              <a:t>ARGENTINA 2023</a:t>
            </a:r>
            <a:r>
              <a:rPr kumimoji="0" lang="es-AR" altLang="es-AR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!</a:t>
            </a:r>
            <a:endParaRPr lang="es-AR" altLang="es-AR" sz="2400" b="1" dirty="0">
              <a:solidFill>
                <a:schemeClr val="bg1"/>
              </a:solidFill>
              <a:latin typeface="Gilroy-Bold" panose="00000800000000000000" pitchFamily="2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62" y="5096072"/>
            <a:ext cx="1338491" cy="1260030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3172798" y="5734975"/>
            <a:ext cx="248265" cy="24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Rectángulo 25"/>
          <p:cNvSpPr/>
          <p:nvPr/>
        </p:nvSpPr>
        <p:spPr>
          <a:xfrm>
            <a:off x="3634649" y="4430614"/>
            <a:ext cx="248265" cy="24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Rectángulo 26"/>
          <p:cNvSpPr/>
          <p:nvPr/>
        </p:nvSpPr>
        <p:spPr>
          <a:xfrm>
            <a:off x="3866231" y="4430614"/>
            <a:ext cx="248265" cy="24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8" name="Rectángulo 27"/>
          <p:cNvSpPr/>
          <p:nvPr/>
        </p:nvSpPr>
        <p:spPr>
          <a:xfrm>
            <a:off x="5622693" y="3643174"/>
            <a:ext cx="248265" cy="24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9" name="Rectángulo 28"/>
          <p:cNvSpPr/>
          <p:nvPr/>
        </p:nvSpPr>
        <p:spPr>
          <a:xfrm>
            <a:off x="2924533" y="5486710"/>
            <a:ext cx="248265" cy="24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100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66763" y="328613"/>
            <a:ext cx="5308600" cy="9424988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225663" y="4353173"/>
            <a:ext cx="4389212" cy="32535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1" name="Rectangle 73"/>
          <p:cNvSpPr>
            <a:spLocks noChangeArrowheads="1"/>
          </p:cNvSpPr>
          <p:nvPr/>
        </p:nvSpPr>
        <p:spPr bwMode="auto">
          <a:xfrm>
            <a:off x="1629569" y="5810471"/>
            <a:ext cx="3582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20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20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2" name="Rectangle 73"/>
          <p:cNvSpPr>
            <a:spLocks noChangeArrowheads="1"/>
          </p:cNvSpPr>
          <p:nvPr/>
        </p:nvSpPr>
        <p:spPr bwMode="auto">
          <a:xfrm>
            <a:off x="1123692" y="1978427"/>
            <a:ext cx="4593155" cy="17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AR" sz="33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¡Formamos </a:t>
            </a:r>
            <a:r>
              <a:rPr kumimoji="0" lang="es-AR" altLang="es-AR" sz="33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parte de</a:t>
            </a:r>
          </a:p>
          <a:p>
            <a:pPr algn="ctr" defTabSz="914400">
              <a:lnSpc>
                <a:spcPts val="3500"/>
              </a:lnSpc>
            </a:pP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Los Mejores Lugares </a:t>
            </a: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/>
            </a:r>
            <a:b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</a:b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para</a:t>
            </a:r>
            <a:r>
              <a:rPr lang="es-AR" altLang="es-AR" sz="3300" b="1" dirty="0">
                <a:solidFill>
                  <a:schemeClr val="bg1"/>
                </a:solidFill>
                <a:latin typeface="Gilroy-Bold" panose="00000800000000000000" pitchFamily="2" charset="0"/>
              </a:rPr>
              <a:t> </a:t>
            </a:r>
            <a:r>
              <a:rPr lang="es-AR" altLang="es-AR" sz="3300" b="1" dirty="0" smtClean="0">
                <a:solidFill>
                  <a:schemeClr val="bg1"/>
                </a:solidFill>
                <a:latin typeface="Gilroy-Bold" panose="00000800000000000000" pitchFamily="2" charset="0"/>
              </a:rPr>
              <a:t>Trabajar</a:t>
            </a:r>
            <a:r>
              <a:rPr kumimoji="0" lang="es-AR" altLang="es-AR" sz="33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Regular" panose="00000500000000000000" pitchFamily="2" charset="0"/>
              </a:rPr>
              <a:t>™ </a:t>
            </a: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en </a:t>
            </a: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/>
            </a:r>
            <a:b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</a:b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rgbClr val="FF1628"/>
                </a:solidFill>
                <a:effectLst/>
                <a:latin typeface="Gilroy-Bold" panose="00000800000000000000" pitchFamily="2" charset="0"/>
              </a:rPr>
              <a:t>ARGENTINA 2023</a:t>
            </a:r>
            <a:r>
              <a:rPr kumimoji="0" lang="es-AR" altLang="es-AR" sz="3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ilroy-Bold" panose="00000800000000000000" pitchFamily="2" charset="0"/>
              </a:rPr>
              <a:t>!</a:t>
            </a:r>
            <a:endParaRPr lang="es-AR" altLang="es-AR" sz="3300" b="1" dirty="0">
              <a:solidFill>
                <a:schemeClr val="bg1"/>
              </a:solidFill>
              <a:latin typeface="Gilroy-Bold" panose="00000800000000000000" pitchFamily="2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66763" y="8004312"/>
            <a:ext cx="5308600" cy="1749287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387" y="6927296"/>
            <a:ext cx="2206684" cy="2077331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2046000" y="4187520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4" name="Rectángulo 23"/>
          <p:cNvSpPr/>
          <p:nvPr/>
        </p:nvSpPr>
        <p:spPr>
          <a:xfrm>
            <a:off x="1731506" y="4187520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Rectángulo 24"/>
          <p:cNvSpPr/>
          <p:nvPr/>
        </p:nvSpPr>
        <p:spPr>
          <a:xfrm>
            <a:off x="4911321" y="7854043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Rectángulo 25"/>
          <p:cNvSpPr/>
          <p:nvPr/>
        </p:nvSpPr>
        <p:spPr>
          <a:xfrm>
            <a:off x="3802115" y="1274266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Rectángulo 26"/>
          <p:cNvSpPr/>
          <p:nvPr/>
        </p:nvSpPr>
        <p:spPr>
          <a:xfrm>
            <a:off x="4133419" y="942960"/>
            <a:ext cx="331304" cy="33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080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43</Words>
  <Application>Microsoft Office PowerPoint</Application>
  <PresentationFormat>Personalizado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Calibri</vt:lpstr>
      <vt:lpstr>Arial</vt:lpstr>
      <vt:lpstr>Gilroy-Regular</vt:lpstr>
      <vt:lpstr>Calibri Light</vt:lpstr>
      <vt:lpstr>Gilroy-Bold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7</cp:revision>
  <dcterms:created xsi:type="dcterms:W3CDTF">2022-01-17T18:48:54Z</dcterms:created>
  <dcterms:modified xsi:type="dcterms:W3CDTF">2023-01-18T12:56:56Z</dcterms:modified>
</cp:coreProperties>
</file>